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619A469-C461-4D5F-AEDD-B4BC0168CA86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F0954F-3671-4DD3-8A7C-BDC26ECAEDF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8449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5D7497B-A944-4134-B73A-72C134A6DBB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70157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702E8F-6DC8-4FC4-9FE8-932479382E0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2935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41FF63-FADD-4424-91DD-117739567B8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3004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3537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A4BF21C-C022-44D9-B1BB-0315AC8D1E5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4139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A6D437-A673-41A2-B437-4A9DD2F9FF3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217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3AB5E3-4AC8-475A-977C-8369429A0B8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6714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094FEDF-6D52-4AA5-BBB4-25990036068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4221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9241AA-D4B8-4353-A11B-1631A1AE653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6013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2A92E7-2AD0-4DDD-A8FE-40A3623EE40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59266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62FACB-80B5-4D2D-AFAA-83591CF9545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1345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Now thank we all our God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with heart and hands and voices,</a:t>
            </a:r>
            <a:endParaRPr lang="en-NZ" dirty="0"/>
          </a:p>
          <a:p>
            <a:r>
              <a:rPr lang="en-GB" dirty="0"/>
              <a:t>		who wondrous things has done,</a:t>
            </a:r>
            <a:endParaRPr lang="en-NZ" dirty="0"/>
          </a:p>
          <a:p>
            <a:r>
              <a:rPr lang="en-GB" dirty="0"/>
              <a:t>		in whom his world rejoices;</a:t>
            </a:r>
            <a:endParaRPr lang="en-NZ" dirty="0"/>
          </a:p>
          <a:p>
            <a:r>
              <a:rPr lang="en-GB" dirty="0"/>
              <a:t>	who from our mothers’ arms</a:t>
            </a:r>
            <a:endParaRPr lang="en-NZ" dirty="0"/>
          </a:p>
          <a:p>
            <a:r>
              <a:rPr lang="en-GB" dirty="0"/>
              <a:t>		has blessed us on our way</a:t>
            </a:r>
            <a:endParaRPr lang="en-NZ" dirty="0"/>
          </a:p>
          <a:p>
            <a:r>
              <a:rPr lang="en-GB" dirty="0"/>
              <a:t>		with countless gifts of love,</a:t>
            </a:r>
            <a:endParaRPr lang="en-NZ" dirty="0"/>
          </a:p>
          <a:p>
            <a:r>
              <a:rPr lang="en-GB" dirty="0"/>
              <a:t>		and still is ours today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365]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may this bounteous God</a:t>
            </a:r>
            <a:endParaRPr lang="en-NZ" dirty="0"/>
          </a:p>
          <a:p>
            <a:r>
              <a:rPr lang="en-GB" dirty="0"/>
              <a:t>		through all our life be near us,</a:t>
            </a:r>
            <a:endParaRPr lang="en-NZ" dirty="0"/>
          </a:p>
          <a:p>
            <a:r>
              <a:rPr lang="en-GB" dirty="0"/>
              <a:t>		with ever joyful hearts</a:t>
            </a:r>
            <a:endParaRPr lang="en-NZ" dirty="0"/>
          </a:p>
          <a:p>
            <a:r>
              <a:rPr lang="en-GB" dirty="0"/>
              <a:t>		and blessed peace to cheer us,</a:t>
            </a:r>
            <a:endParaRPr lang="en-NZ" dirty="0"/>
          </a:p>
          <a:p>
            <a:r>
              <a:rPr lang="en-GB" dirty="0"/>
              <a:t>	and keep us in his grace,</a:t>
            </a:r>
            <a:endParaRPr lang="en-NZ" dirty="0"/>
          </a:p>
          <a:p>
            <a:r>
              <a:rPr lang="en-GB" dirty="0"/>
              <a:t>		and guide us when perplexed,</a:t>
            </a:r>
            <a:endParaRPr lang="en-NZ" dirty="0"/>
          </a:p>
          <a:p>
            <a:r>
              <a:rPr lang="en-GB" dirty="0"/>
              <a:t>		and free us from all ills</a:t>
            </a:r>
            <a:endParaRPr lang="en-NZ" dirty="0"/>
          </a:p>
          <a:p>
            <a:r>
              <a:rPr lang="en-GB" dirty="0"/>
              <a:t>		in this world and the next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All praise and thanks to God</a:t>
            </a:r>
            <a:endParaRPr lang="en-NZ" dirty="0"/>
          </a:p>
          <a:p>
            <a:r>
              <a:rPr lang="en-GB" dirty="0"/>
              <a:t>		the Father now be given,</a:t>
            </a:r>
            <a:endParaRPr lang="en-NZ" dirty="0"/>
          </a:p>
          <a:p>
            <a:r>
              <a:rPr lang="en-GB" dirty="0"/>
              <a:t>		the Son, and him who reigns</a:t>
            </a:r>
            <a:endParaRPr lang="en-NZ" dirty="0"/>
          </a:p>
          <a:p>
            <a:r>
              <a:rPr lang="en-GB" dirty="0"/>
              <a:t>		with them in highest heaven –</a:t>
            </a:r>
            <a:endParaRPr lang="en-NZ" dirty="0"/>
          </a:p>
          <a:p>
            <a:r>
              <a:rPr lang="en-GB" dirty="0"/>
              <a:t>	the one eternal God,</a:t>
            </a:r>
            <a:endParaRPr lang="en-NZ" dirty="0"/>
          </a:p>
          <a:p>
            <a:r>
              <a:rPr lang="en-GB" dirty="0"/>
              <a:t>		whom earth and </a:t>
            </a:r>
            <a:r>
              <a:rPr lang="en-GB" dirty="0" err="1"/>
              <a:t>heav’n</a:t>
            </a:r>
            <a:r>
              <a:rPr lang="en-GB" dirty="0"/>
              <a:t> adore;</a:t>
            </a:r>
            <a:endParaRPr lang="en-NZ" dirty="0"/>
          </a:p>
          <a:p>
            <a:r>
              <a:rPr lang="en-GB" dirty="0"/>
              <a:t>		for thus it was, is now,</a:t>
            </a:r>
            <a:endParaRPr lang="en-NZ" dirty="0"/>
          </a:p>
          <a:p>
            <a:r>
              <a:rPr lang="en-GB" dirty="0"/>
              <a:t>		and shall be evermore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365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Martin </a:t>
            </a:r>
            <a:r>
              <a:rPr lang="en-GB" sz="1000" dirty="0" err="1"/>
              <a:t>Rinkart</a:t>
            </a:r>
            <a:r>
              <a:rPr lang="en-GB" sz="1000" dirty="0"/>
              <a:t>, 1648; tr. Catherine </a:t>
            </a:r>
            <a:r>
              <a:rPr lang="en-GB" sz="1000" dirty="0" err="1"/>
              <a:t>Winkworth</a:t>
            </a:r>
            <a:r>
              <a:rPr lang="en-GB" sz="1000" dirty="0"/>
              <a:t>, 1858</a:t>
            </a:r>
            <a:endParaRPr lang="en-NZ" sz="1000" dirty="0"/>
          </a:p>
          <a:p>
            <a:pPr algn="r"/>
            <a:r>
              <a:rPr lang="en-GB" sz="1000" dirty="0"/>
              <a:t>Tune: Johann </a:t>
            </a:r>
            <a:r>
              <a:rPr lang="en-GB" sz="1000" dirty="0" err="1"/>
              <a:t>Crüger</a:t>
            </a:r>
            <a:r>
              <a:rPr lang="en-GB" sz="1000" dirty="0"/>
              <a:t>, 1647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37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2014-03-04T03:48:31Z</dcterms:created>
  <dcterms:modified xsi:type="dcterms:W3CDTF">2014-03-04T03:51:54Z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